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8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86180-64A3-4D2E-837C-28733F6A2EF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6E620-B7B2-45CB-B5D0-CB0062EEFC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E620-B7B2-45CB-B5D0-CB0062EEFC9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E620-B7B2-45CB-B5D0-CB0062EEFC9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E620-B7B2-45CB-B5D0-CB0062EEFC9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E620-B7B2-45CB-B5D0-CB0062EEFC9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E620-B7B2-45CB-B5D0-CB0062EEFC9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C6E620-B7B2-45CB-B5D0-CB0062EEFC9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68F1E5-7D1C-4B0A-95C8-6A4DA6DB9817}" type="datetimeFigureOut">
              <a:rPr lang="en-US" smtClean="0"/>
              <a:t>2/14/2009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143371-B572-4F9C-B26F-62BEF096173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Crocheting my blanket!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Catherine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Gj;osdigj;s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57800"/>
            <a:ext cx="6400800" cy="1371600"/>
          </a:xfrm>
        </p:spPr>
        <p:txBody>
          <a:bodyPr/>
          <a:lstStyle/>
          <a:p>
            <a:r>
              <a:rPr lang="en-US" dirty="0" smtClean="0"/>
              <a:t>Me crocheting my blanket.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2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381000"/>
            <a:ext cx="6978714" cy="4653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r>
              <a:rPr lang="en-US" dirty="0" smtClean="0"/>
              <a:t>Smiling for my mom with the camera!</a:t>
            </a:r>
            <a:endParaRPr lang="en-US" dirty="0"/>
          </a:p>
        </p:txBody>
      </p:sp>
      <p:pic>
        <p:nvPicPr>
          <p:cNvPr id="4" name="Picture 3" descr="2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609600"/>
            <a:ext cx="457200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257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>
                    <a:lumMod val="50000"/>
                  </a:schemeClr>
                </a:solidFill>
              </a:rPr>
              <a:t>More crocheting.</a:t>
            </a:r>
            <a:endParaRPr lang="en-US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24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304800"/>
            <a:ext cx="5852160" cy="4389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410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Caught off guard!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24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381000"/>
            <a:ext cx="5852160" cy="4389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105400"/>
            <a:ext cx="6400800" cy="1752600"/>
          </a:xfrm>
        </p:spPr>
        <p:txBody>
          <a:bodyPr/>
          <a:lstStyle/>
          <a:p>
            <a:r>
              <a:rPr lang="en-US" dirty="0" smtClean="0"/>
              <a:t>Almost finished.</a:t>
            </a:r>
            <a:endParaRPr lang="en-US" dirty="0"/>
          </a:p>
        </p:txBody>
      </p:sp>
      <p:pic>
        <p:nvPicPr>
          <p:cNvPr id="4" name="Picture 3" descr="2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495300"/>
            <a:ext cx="5562600" cy="4171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</TotalTime>
  <Words>37</Words>
  <Application>Microsoft Office PowerPoint</Application>
  <PresentationFormat>On-screen Show (4:3)</PresentationFormat>
  <Paragraphs>15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Crocheting my blanket! </vt:lpstr>
      <vt:lpstr>Gj;osdigj;s</vt:lpstr>
      <vt:lpstr>Slide 3</vt:lpstr>
      <vt:lpstr>More crocheting.</vt:lpstr>
      <vt:lpstr>Caught off guard!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Crocheting my blanket!</dc:title>
  <dc:creator>Catherine</dc:creator>
  <cp:lastModifiedBy>Catherine</cp:lastModifiedBy>
  <cp:revision>2</cp:revision>
  <dcterms:created xsi:type="dcterms:W3CDTF">2009-02-15T05:37:11Z</dcterms:created>
  <dcterms:modified xsi:type="dcterms:W3CDTF">2009-02-15T05:55:24Z</dcterms:modified>
</cp:coreProperties>
</file>